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456" y="96"/>
      </p:cViewPr>
      <p:guideLst>
        <p:guide orient="horz" pos="2160"/>
        <p:guide pos="3840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13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2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4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88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49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00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02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66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38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7EB90-0317-4C2A-8D4E-68D5038CBF86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A319-CE10-42C9-8420-34B096E642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85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02399" y="1782763"/>
            <a:ext cx="5300133" cy="4296304"/>
          </a:xfr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/>
          <a:p>
            <a:r>
              <a:rPr lang="ru-RU" sz="3600" i="1" dirty="0" smtClean="0"/>
              <a:t>Логотип </a:t>
            </a:r>
            <a:br>
              <a:rPr lang="ru-RU" sz="3600" i="1" dirty="0" smtClean="0"/>
            </a:br>
            <a:r>
              <a:rPr lang="ru-RU" sz="3600" i="1" dirty="0" smtClean="0"/>
              <a:t>или изображение продукта</a:t>
            </a:r>
            <a:endParaRPr lang="ru-RU" sz="36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54014" y="517525"/>
            <a:ext cx="5241985" cy="5965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НАЗВАНИЕ ПРОЕКТА</a:t>
            </a:r>
            <a:r>
              <a:rPr lang="ru-RU" sz="4000" dirty="0" smtClean="0">
                <a:latin typeface="Franklin Gothic Demi" panose="020B0703020102020204" pitchFamily="34" charset="0"/>
              </a:rPr>
              <a:t/>
            </a:r>
            <a:br>
              <a:rPr lang="ru-RU" sz="4000" dirty="0" smtClean="0">
                <a:latin typeface="Franklin Gothic Demi" panose="020B0703020102020204" pitchFamily="34" charset="0"/>
              </a:rPr>
            </a:br>
            <a:r>
              <a:rPr lang="ru-RU" sz="4000" dirty="0" smtClean="0">
                <a:latin typeface="Franklin Gothic Demi" panose="020B0703020102020204" pitchFamily="34" charset="0"/>
              </a:rPr>
              <a:t/>
            </a:r>
            <a:br>
              <a:rPr lang="ru-RU" sz="4000" dirty="0" smtClean="0">
                <a:latin typeface="Franklin Gothic Demi" panose="020B0703020102020204" pitchFamily="34" charset="0"/>
              </a:rPr>
            </a:br>
            <a:r>
              <a:rPr lang="ru-RU" sz="4000" dirty="0" smtClean="0">
                <a:latin typeface="Franklin Gothic Demi" panose="020B0703020102020204" pitchFamily="34" charset="0"/>
              </a:rPr>
              <a:t>ЗАЯВИТЕЛЬ</a:t>
            </a:r>
          </a:p>
          <a:p>
            <a:pPr algn="l"/>
            <a:endParaRPr lang="ru-RU" sz="4000" dirty="0">
              <a:latin typeface="Franklin Gothic Demi" panose="020B0703020102020204" pitchFamily="34" charset="0"/>
            </a:endParaRPr>
          </a:p>
          <a:p>
            <a:pPr algn="l"/>
            <a:r>
              <a:rPr lang="ru-RU" sz="3200" dirty="0" smtClean="0">
                <a:latin typeface="Franklin Gothic Book" panose="020B0503020102020204" pitchFamily="34" charset="0"/>
              </a:rPr>
              <a:t>ФИО </a:t>
            </a:r>
            <a:r>
              <a:rPr lang="ru-RU" sz="3200" dirty="0" smtClean="0">
                <a:latin typeface="Franklin Gothic Book" panose="020B0503020102020204" pitchFamily="34" charset="0"/>
              </a:rPr>
              <a:t>ВЫСТУПАЮЩЕГО</a:t>
            </a:r>
            <a:endParaRPr lang="ru-RU" sz="32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25132"/>
            <a:ext cx="5100587" cy="1325563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ПРОБЛЕМА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50695"/>
            <a:ext cx="5100587" cy="3626268"/>
          </a:xfrm>
        </p:spPr>
        <p:txBody>
          <a:bodyPr/>
          <a:lstStyle/>
          <a:p>
            <a:r>
              <a:rPr lang="ru-RU" dirty="0" smtClean="0">
                <a:latin typeface="Franklin Gothic Book" panose="020B0503020102020204" pitchFamily="34" charset="0"/>
              </a:rPr>
              <a:t>НА РЕШЕНИЕ КАКОЙ ПРОБЛЕМЫ НАПРАВЛЕН ПРОЕКТ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 ВЕЛИКА ЭТА ПРОБЛЕМА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ЗНАЧИМОСТЬ ПРОБЛЕМЫ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 СЕЙЧАС РЕШАЕТСЯ ПРОБЛЕМА</a:t>
            </a:r>
            <a:endParaRPr lang="ru-RU" dirty="0">
              <a:latin typeface="Franklin Gothic Book" panose="020B05030201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257223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РЕШЕНИЕ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 ПРОЕКТ РЕШАЕТ ОПИСАННУЮ ПРОБЛЕМУ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ЧТО ПРЕДЛАГАЕТ ЗАЯВИТЕЛЬ, ЧТОБЫ ЕЕ РЕШИТЬ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КАКОЙ ОЖИДАЕТСЯ ЭФФЕКТ ИЛИ РЕЗУЛЬТАТ ОТ ВНЕДРЕНИЯ ПРОЕКТА</a:t>
            </a:r>
            <a:endParaRPr lang="ru-RU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80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ТЕХНОЛОГИЯ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КАКИЕ ТЕХНОЛОГИИ РАЗРАБАТЫВАЮТСЯ В РАМКАХ ПРОЕКТА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КАКИЕ ТЕХНОЛОГИИ И ИНСТРУМЕНТЫ ИСПОЛЬЗУЮТСЯ ДЛЯ СОЗДАНИЯ ПРОДУКТА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57223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УНИКАЛЬНОСТЬ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В ЧЕМ СОСТОИТ НАУЧНАЯ НОВИЗНА ПРОЕКТА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ЕСТЬ ЛИ ПОТЕНЦИАЛ ДЛЯ СОЗДАНИЯ ОБЪЕКТОВ ИНТЕЛЛЕКТУАЛЬНОЙ СОБСТВЕННОСТИ</a:t>
            </a:r>
          </a:p>
          <a:p>
            <a:endParaRPr lang="ru-RU" dirty="0">
              <a:latin typeface="Franklin Gothic Book" panose="020B05030201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838199" y="202766"/>
            <a:ext cx="63711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6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ЦЕННОСТНОЕ ПРЕДЛОЖЕНИЕ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В ЧЕМ КЛЮЧЕВАЯ ЦЕННОСТЬ ВАШЕГО ПРОЕКТА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ФОРМУЛИРОВКА В РЕЧИ ДОЛЖНА ВЫГЛЯДЕТЬ ПРИМЕРНО ТАК:</a:t>
            </a:r>
          </a:p>
          <a:p>
            <a:pPr marL="0" indent="0">
              <a:buNone/>
            </a:pPr>
            <a:r>
              <a:rPr lang="ru-RU" sz="2200" i="1" dirty="0" smtClean="0">
                <a:latin typeface="Franklin Gothic Book" panose="020B0503020102020204" pitchFamily="34" charset="0"/>
              </a:rPr>
              <a:t>«МЫ РЕШАЕМ</a:t>
            </a:r>
            <a:r>
              <a:rPr lang="en-US" sz="2200" i="1" dirty="0" smtClean="0">
                <a:latin typeface="Franklin Gothic Book" panose="020B0503020102020204" pitchFamily="34" charset="0"/>
              </a:rPr>
              <a:t> </a:t>
            </a:r>
            <a:r>
              <a:rPr lang="ru-RU" sz="2200" i="1" dirty="0" smtClean="0">
                <a:latin typeface="Franklin Gothic Book" panose="020B0503020102020204" pitchFamily="34" charset="0"/>
              </a:rPr>
              <a:t>ТАКУЮ-ТО ПРОБЛЕМУ У ТАКОЙ-ТО ЦЕЛЕВОЙ АУДИТОРИИ ЗА СЧЕТ СОЗДАНИЯ/РАЗРАБОТКИ ТАКОГО-ТО РЕШЕНИЯ»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502399" y="1782763"/>
            <a:ext cx="5300133" cy="429630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i="1" smtClean="0"/>
              <a:t>ВИЗУАЛИЗАЦИЯ</a:t>
            </a:r>
            <a:endParaRPr lang="ru-RU" sz="3600" i="1" dirty="0"/>
          </a:p>
        </p:txBody>
      </p:sp>
    </p:spTree>
    <p:extLst>
      <p:ext uri="{BB962C8B-B14F-4D97-AF65-F5344CB8AC3E}">
        <p14:creationId xmlns:p14="http://schemas.microsoft.com/office/powerpoint/2010/main" val="268130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Franklin Gothic Demi" panose="020B0703020102020204" pitchFamily="34" charset="0"/>
              </a:rPr>
              <a:t>АНАЛИЗ РЫНКА</a:t>
            </a:r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КАКИЕ СЕГМЕНТЫ ПОТРЕБИТЕЛЕЙ У ПРОЕКТА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СКОЛЬКО В КАЖДОМ СЕГМЕНТЕ КЛИЕНТОВ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СКОЛЬКО ДЕНЕГ МОЖЕТ ПРИНЕСТИ КАЖДЫЙ СЕГМЕНТ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СКОЛЬКО РЕАЛЬНО ПРОЕКТ МОЖЕТ ПОЛУЧИТЬ ИЗ ЭТОГО ОБЪЕМА В ПЕРСПЕКТИВЕ БЛИЖАЙШИХ ЛЕТ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57223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Franklin Gothic Demi" panose="020B0703020102020204" pitchFamily="34" charset="0"/>
              </a:rPr>
              <a:t>АНАЛИЗ КОНКУРЕНТОВ</a:t>
            </a:r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КАКИЕ ПРОДУКТЫ НА РЫНКЕ РЕШАЮТ ТУ ЖЕ ПРОБЛЕМУ, НА РЕШЕНИЕ КОТОРОЙ НАПРАВЛЕН ПРОЕКТ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КАКИЕ У НИХ НЕДОСТАТКИ И ПРЕИМУЩЕСТВА</a:t>
            </a:r>
          </a:p>
          <a:p>
            <a:endParaRPr lang="ru-RU" dirty="0" smtClean="0">
              <a:latin typeface="Franklin Gothic Book" panose="020B0503020102020204" pitchFamily="34" charset="0"/>
            </a:endParaRPr>
          </a:p>
          <a:p>
            <a:endParaRPr lang="ru-RU" dirty="0">
              <a:latin typeface="Franklin Gothic Book" panose="020B05030201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838199" y="202766"/>
            <a:ext cx="63711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МАРКЕТИНГОВОЕ</a:t>
            </a:r>
            <a:r>
              <a:rPr lang="ru-RU" dirty="0" smtClean="0">
                <a:latin typeface="Franklin Gothic Demi" panose="020B0703020102020204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ОКРУЖЕНИЕ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60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МОДЕЛЬ МОНЕТИЗАЦИИ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 ПРОЕКТ ПЛАНИРУЕТ ЗАРАБАТЫВАТЬ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КАКИЕ ИЗДЕРЖКИ ПРЕДУСМОТРЕНЫ ПО ПРОЕКТУ</a:t>
            </a:r>
          </a:p>
          <a:p>
            <a:endParaRPr lang="ru-RU" dirty="0" smtClean="0">
              <a:latin typeface="Franklin Gothic Book" panose="020B0503020102020204" pitchFamily="34" charset="0"/>
            </a:endParaRPr>
          </a:p>
          <a:p>
            <a:endParaRPr lang="ru-RU" dirty="0" smtClean="0">
              <a:latin typeface="Franklin Gothic Book" panose="020B0503020102020204" pitchFamily="34" charset="0"/>
            </a:endParaRPr>
          </a:p>
          <a:p>
            <a:endParaRPr lang="ru-RU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29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КОМАНДА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КТО В ВАШЕЙ КОМАНДЕ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КАКИЕ ФУНКЦИИ ЗАКРЫТЫ КОМПЕТЕНЦИЯМИ ЧЛЕНОВ КОМАНДЫ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КОГО НЕ ХВАТАЕТ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57223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ПАРТНЕРЫ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ЕСТЬ ЛИ У КОМАНДЫ ПАРТНЕРЫ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В ЧЕМ ОНИ ПОМОГАЮТ ПРИ РЕАЛИЗАЦИИ ПРОЕКТА</a:t>
            </a:r>
          </a:p>
          <a:p>
            <a:endParaRPr lang="ru-RU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14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ЦЕЛЬ НА РЕЗИДЕНТСТВО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838200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КАКИЕ ЗАДАЧИ ПЛАНИРУЕТСЯ РЕШИТЬ В КАЧЕСТВЕ РЕЗИДЕНТА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КАКАЯ ОСНОВНАЯ ЦЕЛЬ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57223" y="1225132"/>
            <a:ext cx="51005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ЗАПРОС К ИНКУБАТОРУ</a:t>
            </a:r>
            <a:endParaRPr lang="ru-RU" dirty="0">
              <a:solidFill>
                <a:srgbClr val="C00000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257223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latin typeface="Franklin Gothic Demi" panose="020B0703020102020204" pitchFamily="34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257222" y="2550695"/>
            <a:ext cx="5100587" cy="3626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Franklin Gothic Book" panose="020B0503020102020204" pitchFamily="34" charset="0"/>
              </a:rPr>
              <a:t>КАКАЯ ПОДДЕРЖКА НУЖНА ОТ ИНКУБАТОРА</a:t>
            </a:r>
          </a:p>
          <a:p>
            <a:r>
              <a:rPr lang="ru-RU" dirty="0" smtClean="0">
                <a:latin typeface="Franklin Gothic Book" panose="020B0503020102020204" pitchFamily="34" charset="0"/>
              </a:rPr>
              <a:t>В КАКИХ ВОПРОСАХ НУЖНА ПОМОЩЬ, СОДЕЙСТВИЕ</a:t>
            </a:r>
          </a:p>
          <a:p>
            <a:endParaRPr lang="ru-RU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46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02399" y="1782763"/>
            <a:ext cx="5300133" cy="4296304"/>
          </a:xfrm>
          <a:solidFill>
            <a:schemeClr val="bg1">
              <a:lumMod val="85000"/>
            </a:schemeClr>
          </a:solidFill>
        </p:spPr>
        <p:txBody>
          <a:bodyPr anchor="ctr">
            <a:normAutofit/>
          </a:bodyPr>
          <a:lstStyle/>
          <a:p>
            <a:r>
              <a:rPr lang="ru-RU" sz="3600" i="1" dirty="0" smtClean="0"/>
              <a:t>Логотип </a:t>
            </a:r>
            <a:br>
              <a:rPr lang="ru-RU" sz="3600" i="1" dirty="0" smtClean="0"/>
            </a:br>
            <a:r>
              <a:rPr lang="ru-RU" sz="3600" i="1" dirty="0" smtClean="0"/>
              <a:t>или изображение продукта</a:t>
            </a:r>
            <a:endParaRPr lang="ru-RU" sz="36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333" y="190417"/>
            <a:ext cx="4215714" cy="931946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45388" y="517525"/>
            <a:ext cx="5250611" cy="5965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solidFill>
                  <a:srgbClr val="C00000"/>
                </a:solidFill>
                <a:latin typeface="Franklin Gothic Demi" panose="020B0703020102020204" pitchFamily="34" charset="0"/>
              </a:rPr>
              <a:t>НАЗВАНИЕ ПРОЕКТА</a:t>
            </a:r>
            <a:r>
              <a:rPr lang="ru-RU" sz="4000" dirty="0" smtClean="0">
                <a:latin typeface="Franklin Gothic Demi" panose="020B0703020102020204" pitchFamily="34" charset="0"/>
              </a:rPr>
              <a:t/>
            </a:r>
            <a:br>
              <a:rPr lang="ru-RU" sz="4000" dirty="0" smtClean="0">
                <a:latin typeface="Franklin Gothic Demi" panose="020B0703020102020204" pitchFamily="34" charset="0"/>
              </a:rPr>
            </a:br>
            <a:r>
              <a:rPr lang="ru-RU" sz="4000" dirty="0" smtClean="0">
                <a:latin typeface="Franklin Gothic Demi" panose="020B0703020102020204" pitchFamily="34" charset="0"/>
              </a:rPr>
              <a:t/>
            </a:r>
            <a:br>
              <a:rPr lang="ru-RU" sz="4000" dirty="0" smtClean="0">
                <a:latin typeface="Franklin Gothic Demi" panose="020B0703020102020204" pitchFamily="34" charset="0"/>
              </a:rPr>
            </a:br>
            <a:r>
              <a:rPr lang="ru-RU" sz="4000" dirty="0" smtClean="0">
                <a:latin typeface="Franklin Gothic Demi" panose="020B0703020102020204" pitchFamily="34" charset="0"/>
              </a:rPr>
              <a:t>ЗАЯВИТЕЛЬ</a:t>
            </a:r>
          </a:p>
          <a:p>
            <a:pPr algn="l"/>
            <a:endParaRPr lang="ru-RU" sz="4000" dirty="0">
              <a:latin typeface="Franklin Gothic Demi" panose="020B0703020102020204" pitchFamily="34" charset="0"/>
            </a:endParaRPr>
          </a:p>
          <a:p>
            <a:pPr algn="l"/>
            <a:r>
              <a:rPr lang="ru-RU" sz="3200" dirty="0" smtClean="0">
                <a:latin typeface="Franklin Gothic Book" panose="020B0503020102020204" pitchFamily="34" charset="0"/>
              </a:rPr>
              <a:t>ФИО </a:t>
            </a:r>
            <a:r>
              <a:rPr lang="ru-RU" sz="3200" dirty="0" smtClean="0">
                <a:latin typeface="Franklin Gothic Book" panose="020B0503020102020204" pitchFamily="34" charset="0"/>
              </a:rPr>
              <a:t>ВЫСТУПАЮЩЕГО</a:t>
            </a:r>
            <a:endParaRPr lang="ru-RU" sz="3200" dirty="0">
              <a:latin typeface="Franklin Gothic Book" panose="020B0503020102020204" pitchFamily="34" charset="0"/>
            </a:endParaRPr>
          </a:p>
          <a:p>
            <a:pPr algn="l"/>
            <a:r>
              <a:rPr lang="ru-RU" sz="3200" dirty="0" smtClean="0">
                <a:latin typeface="Franklin Gothic Book" panose="020B0503020102020204" pitchFamily="34" charset="0"/>
              </a:rPr>
              <a:t>КОНТАКТЫ</a:t>
            </a:r>
          </a:p>
        </p:txBody>
      </p:sp>
    </p:spTree>
    <p:extLst>
      <p:ext uri="{BB962C8B-B14F-4D97-AF65-F5344CB8AC3E}">
        <p14:creationId xmlns:p14="http://schemas.microsoft.com/office/powerpoint/2010/main" val="276074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226</Words>
  <Application>Microsoft Office PowerPoint</Application>
  <PresentationFormat>Широкоэкранный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Franklin Gothic Demi</vt:lpstr>
      <vt:lpstr>Тема Office</vt:lpstr>
      <vt:lpstr>Логотип  или изображение продукта</vt:lpstr>
      <vt:lpstr>ПРОБЛЕМА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Логотип  или изображение продукта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Логотип  или изображение продукта</dc:title>
  <dc:creator>Пользователь</dc:creator>
  <cp:lastModifiedBy>Пользователь</cp:lastModifiedBy>
  <cp:revision>7</cp:revision>
  <dcterms:created xsi:type="dcterms:W3CDTF">2025-02-17T09:12:00Z</dcterms:created>
  <dcterms:modified xsi:type="dcterms:W3CDTF">2025-02-26T04:23:56Z</dcterms:modified>
</cp:coreProperties>
</file>